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817" r:id="rId2"/>
  </p:sldMasterIdLst>
  <p:sldIdLst>
    <p:sldId id="395" r:id="rId3"/>
    <p:sldId id="396" r:id="rId4"/>
    <p:sldId id="432" r:id="rId5"/>
    <p:sldId id="397" r:id="rId6"/>
    <p:sldId id="398" r:id="rId7"/>
    <p:sldId id="399" r:id="rId8"/>
    <p:sldId id="408" r:id="rId9"/>
    <p:sldId id="417" r:id="rId10"/>
    <p:sldId id="452" r:id="rId11"/>
    <p:sldId id="468" r:id="rId12"/>
    <p:sldId id="455" r:id="rId13"/>
    <p:sldId id="460" r:id="rId14"/>
    <p:sldId id="469" r:id="rId15"/>
    <p:sldId id="454" r:id="rId16"/>
    <p:sldId id="467" r:id="rId17"/>
    <p:sldId id="470" r:id="rId18"/>
    <p:sldId id="453" r:id="rId19"/>
    <p:sldId id="466" r:id="rId20"/>
    <p:sldId id="449" r:id="rId21"/>
    <p:sldId id="451" r:id="rId22"/>
    <p:sldId id="420" r:id="rId23"/>
    <p:sldId id="463" r:id="rId24"/>
    <p:sldId id="464" r:id="rId25"/>
    <p:sldId id="471" r:id="rId26"/>
    <p:sldId id="457" r:id="rId27"/>
    <p:sldId id="472" r:id="rId28"/>
    <p:sldId id="473" r:id="rId29"/>
    <p:sldId id="353" r:id="rId30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="" dt="1504369638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8" autoAdjust="0"/>
    <p:restoredTop sz="94660"/>
  </p:normalViewPr>
  <p:slideViewPr>
    <p:cSldViewPr>
      <p:cViewPr varScale="1">
        <p:scale>
          <a:sx n="82" d="100"/>
          <a:sy n="82" d="100"/>
        </p:scale>
        <p:origin x="132" y="660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36195" cy="361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89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28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257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035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68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290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3034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29760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1175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62813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7626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978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56747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80293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5267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83136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52835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04896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3749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24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38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03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76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74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05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70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58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1438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«Безопасность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при эксплуатации и ремонте оборудования электрических подстанций и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сетей» 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4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terre-земля</a:t>
            </a: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 заземление.</a:t>
            </a:r>
          </a:p>
          <a:p>
            <a:pPr marL="0" lvl="1" indent="0" algn="l"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N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neuter-нейтраль</a:t>
            </a: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 </a:t>
            </a: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соединение с нейтралью источника или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зануление.</a:t>
            </a:r>
          </a:p>
          <a:p>
            <a:pPr marL="0" lvl="1" indent="0" algn="l">
              <a:defRPr lang="ru-ru"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I</a:t>
            </a: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(isole)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– изоляция от земли.</a:t>
            </a:r>
            <a:endParaRPr lang="ru-RU" sz="48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61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325" t="8383" r="7324" b="1284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5295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833" t="15096" r="12633" b="777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34086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-115887" y="108913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Главный недостаток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TN-C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0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Потеря </a:t>
            </a:r>
            <a:r>
              <a:rPr lang="ru-RU" sz="40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защитных качеств при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КЗ </a:t>
            </a:r>
            <a:r>
              <a:rPr lang="ru-RU" sz="40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или обрыве нулевого проводника.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риводит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 появлению напряжения, опасного для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жизни. 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Нет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защитного заземляющего проводника РЕ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поэтому у всех подключенных розеток заземление также отсутствует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000" dirty="0">
              <a:solidFill>
                <a:srgbClr val="00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50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490" t="3675" r="10912" b="16431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58224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16" y="1128086"/>
            <a:ext cx="9115583" cy="572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-115887" y="108913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Преимущества TN-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S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Максимальные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защитные качества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при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КЗ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или обрыве нулевого проводника.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Нет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напряжения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, опасного для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жизни. 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000" noProof="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Везде защитный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заземляющий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проводник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РЕ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, поэтому у всех подключенных розеток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есть заземление.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2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562" t="5667" r="19126" b="9360"/>
          <a:stretch/>
        </p:blipFill>
        <p:spPr>
          <a:xfrm>
            <a:off x="23447" y="0"/>
            <a:ext cx="9120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29419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54152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buNone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19478"/>
            <a:ext cx="9144000" cy="57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1.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безопасного производства плановых и аварийных работ в электрических установках и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сетях.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6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Преимущество TN-С-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S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lvl="1" indent="0" algn="l"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От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TN-С (экономичность)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от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TN-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S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(безопасность).</a:t>
            </a:r>
          </a:p>
          <a:p>
            <a:pPr marL="0" lvl="1" indent="0" algn="l"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Недостаток. </a:t>
            </a:r>
            <a:r>
              <a:rPr lang="ru-RU" sz="44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повреждении </a:t>
            </a:r>
            <a:r>
              <a:rPr lang="ru-RU" sz="44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проводника PEN на участке от 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ПС-0,4кВ </a:t>
            </a:r>
            <a:r>
              <a:rPr lang="ru-RU" sz="44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 здания, на проводе РЕ и 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частях электрооборудования, возникает </a:t>
            </a:r>
            <a:r>
              <a:rPr lang="ru-RU" sz="44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опасное напряжение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400" dirty="0">
              <a:solidFill>
                <a:srgbClr val="7030A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8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ru-ru" sz="4400" dirty="0" smtClean="0">
              <a:solidFill>
                <a:srgbClr val="FFFF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lvl="1" algn="ctr">
              <a:buNone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Системы заземления TT и IT электроустановок напряжением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1000В.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0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defRPr lang="ru-ru"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Система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заземления TT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lvl="1">
              <a:defRPr lang="ru-ru"/>
            </a:pP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72610"/>
            <a:ext cx="9144000" cy="478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9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-9525"/>
            <a:ext cx="83058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54042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Преимущества TТ.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Возможность применения при питании от воздушной линии.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Глухое заземление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нейтрали источника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питания.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3. Использование 4х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проводов для передачи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напряжения.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4.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спользуется 4-й провод в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качестве функционального нуля N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8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09" t="1444" r="3291" b="988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30143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Преимущества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I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T.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Безопасность за счет надежной изоляции от земли.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2. Экономичность(три провода).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 </a:t>
            </a:r>
            <a:r>
              <a:rPr lang="ru-RU" sz="44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Питание медицинских 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учреждений (бесперебойное </a:t>
            </a:r>
            <a:r>
              <a:rPr lang="ru-RU" sz="44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питание оборудования 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жизнеобеспечения).</a:t>
            </a:r>
            <a:endParaRPr lang="ru-RU" sz="4400" dirty="0">
              <a:solidFill>
                <a:srgbClr val="7030A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8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Выводы.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TN-C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TN-S, TNC-S, TT, IT </a:t>
            </a:r>
            <a:r>
              <a:rPr lang="ru-RU" sz="44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обеспечивают 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надежную </a:t>
            </a:r>
            <a:r>
              <a:rPr lang="ru-RU" sz="44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безопасную работу ЭУ и ЭО, </a:t>
            </a:r>
            <a:r>
              <a:rPr lang="ru-RU" sz="44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подключаемых к потребителям. Использование 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схем </a:t>
            </a:r>
            <a:r>
              <a:rPr lang="ru-RU" sz="44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исключает поражение 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током людей. </a:t>
            </a:r>
            <a:endParaRPr lang="ru-RU" sz="4400" dirty="0">
              <a:solidFill>
                <a:srgbClr val="7030A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64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Каждая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система применяется в конкретных условиях</a:t>
            </a:r>
            <a:r>
              <a:rPr lang="ru-RU" sz="44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что учитывается </a:t>
            </a:r>
            <a:r>
              <a:rPr lang="ru-RU" sz="44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процессе 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ТО и Р электроустановок. </a:t>
            </a:r>
          </a:p>
          <a:p>
            <a:pPr marL="0" lvl="1" indent="0" algn="l"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беспечивается безопасность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сохранение здоровья и жизни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людей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эксплуатирующих электрооборудование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94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1.2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безопасных условий труда при производстве работ в электроустановках и электрических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сетях.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8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УРОК № 4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Системы заземления электроустановок</a:t>
            </a:r>
            <a:r>
              <a:rPr kumimoji="0" lang="ru-RU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+mn-ea"/>
                <a:cs typeface="Arial" pitchFamily="2" charset="-52"/>
              </a:rPr>
              <a:t>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6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94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ru-ru" sz="4400" dirty="0" smtClean="0">
              <a:solidFill>
                <a:srgbClr val="FFFF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609600" indent="-609600">
              <a:buNone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цели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Знать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схемы систем заземления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напряжением до 1000В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0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26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40000"/>
              </a:lnSpc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С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истем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ы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заземления </a:t>
            </a:r>
            <a:r>
              <a:rPr lang="en-US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TN 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 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напряжением до 1000В.</a:t>
            </a:r>
            <a:endParaRPr lang="ru-ru" sz="44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2. 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Системы заземления </a:t>
            </a:r>
            <a:r>
              <a:rPr lang="en-US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TT 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и</a:t>
            </a:r>
            <a:r>
              <a:rPr lang="en-US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 IT 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 напряжением 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до 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1000В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4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>
              <a:lnSpc>
                <a:spcPct val="110000"/>
              </a:lnSpc>
              <a:buNone/>
              <a:defRPr lang="ru-ru"/>
            </a:pP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9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</a:t>
            </a:r>
            <a:r>
              <a:rPr kumimoji="0" lang="ru-ru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lvl="1"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lang="ru-RU" sz="36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Правила устройства электроустановок (ПУЭ). 7-е изд. М: НОРМАТИКА, 2020. – 464с. </a:t>
            </a:r>
          </a:p>
          <a:p>
            <a:pPr lvl="1"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36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Основы электробезопасности. Ч. ІІ: заземление электроустановок систем электроснабжения: учебное пособие / Е.Е. Привалов. – М. – Берлин-Медиа, 2016. – 156с.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ru-ru" sz="4400" dirty="0" smtClean="0">
              <a:solidFill>
                <a:srgbClr val="FFFF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lvl="1" algn="ctr">
              <a:buNone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Системы заземления TN электроустановок напряжением до 1000В.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3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727" t="17301" r="4727" b="838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8795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380</Words>
  <Application>Microsoft Office PowerPoint</Application>
  <PresentationFormat>Экран (4:3)</PresentationFormat>
  <Paragraphs>81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SimSun</vt:lpstr>
      <vt:lpstr>Arial</vt:lpstr>
      <vt:lpstr>Arial Black</vt:lpstr>
      <vt:lpstr>Times New Roman</vt:lpstr>
      <vt:lpstr>Оформление по умолчанию</vt:lpstr>
      <vt:lpstr>11_Presentation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Л.2.Действие эл.тока на человека</dc:title>
  <dc:subject>Т1.Общие сведения</dc:subject>
  <dc:creator>Привалов Е.Е.</dc:creator>
  <cp:keywords>электробезопасность, электрический ток</cp:keywords>
  <dc:description/>
  <cp:lastModifiedBy>Home</cp:lastModifiedBy>
  <cp:revision>110</cp:revision>
  <dcterms:created xsi:type="dcterms:W3CDTF">2003-11-18T14:40:54Z</dcterms:created>
  <dcterms:modified xsi:type="dcterms:W3CDTF">2020-08-01T14:04:51Z</dcterms:modified>
</cp:coreProperties>
</file>